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5"/>
  </p:notesMasterIdLst>
  <p:handoutMasterIdLst>
    <p:handoutMasterId r:id="rId46"/>
  </p:handoutMasterIdLst>
  <p:sldIdLst>
    <p:sldId id="267" r:id="rId3"/>
    <p:sldId id="273" r:id="rId4"/>
    <p:sldId id="272" r:id="rId5"/>
    <p:sldId id="510" r:id="rId6"/>
    <p:sldId id="511" r:id="rId7"/>
    <p:sldId id="463" r:id="rId8"/>
    <p:sldId id="559" r:id="rId9"/>
    <p:sldId id="585" r:id="rId10"/>
    <p:sldId id="560" r:id="rId11"/>
    <p:sldId id="561" r:id="rId12"/>
    <p:sldId id="562" r:id="rId13"/>
    <p:sldId id="563" r:id="rId14"/>
    <p:sldId id="564" r:id="rId15"/>
    <p:sldId id="565" r:id="rId16"/>
    <p:sldId id="568" r:id="rId17"/>
    <p:sldId id="566" r:id="rId18"/>
    <p:sldId id="567" r:id="rId19"/>
    <p:sldId id="569" r:id="rId20"/>
    <p:sldId id="586" r:id="rId21"/>
    <p:sldId id="587" r:id="rId22"/>
    <p:sldId id="534" r:id="rId23"/>
    <p:sldId id="571" r:id="rId24"/>
    <p:sldId id="572" r:id="rId25"/>
    <p:sldId id="570" r:id="rId26"/>
    <p:sldId id="469" r:id="rId27"/>
    <p:sldId id="535" r:id="rId28"/>
    <p:sldId id="573" r:id="rId29"/>
    <p:sldId id="574" r:id="rId30"/>
    <p:sldId id="575" r:id="rId31"/>
    <p:sldId id="576" r:id="rId32"/>
    <p:sldId id="577" r:id="rId33"/>
    <p:sldId id="471" r:id="rId34"/>
    <p:sldId id="472" r:id="rId35"/>
    <p:sldId id="578" r:id="rId36"/>
    <p:sldId id="579" r:id="rId37"/>
    <p:sldId id="580" r:id="rId38"/>
    <p:sldId id="581" r:id="rId39"/>
    <p:sldId id="582" r:id="rId40"/>
    <p:sldId id="588" r:id="rId41"/>
    <p:sldId id="583" r:id="rId42"/>
    <p:sldId id="584" r:id="rId43"/>
    <p:sldId id="589" r:id="rId44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6E578-F55D-4788-94A9-57AAA66330D6}" v="2" dt="2020-08-30T14:08:50.240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>
        <p:scale>
          <a:sx n="125" d="100"/>
          <a:sy n="125" d="100"/>
        </p:scale>
        <p:origin x="1056" y="-29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0E96E578-F55D-4788-94A9-57AAA66330D6}"/>
    <pc:docChg chg="custSel modSld">
      <pc:chgData name="조 현영" userId="86576d6c08d227aa" providerId="LiveId" clId="{0E96E578-F55D-4788-94A9-57AAA66330D6}" dt="2020-08-30T14:08:50.244" v="46" actId="20577"/>
      <pc:docMkLst>
        <pc:docMk/>
      </pc:docMkLst>
      <pc:sldChg chg="modSp mod">
        <pc:chgData name="조 현영" userId="86576d6c08d227aa" providerId="LiveId" clId="{0E96E578-F55D-4788-94A9-57AAA66330D6}" dt="2020-08-30T13:26:54.102" v="12" actId="6549"/>
        <pc:sldMkLst>
          <pc:docMk/>
          <pc:sldMk cId="1628256695" sldId="463"/>
        </pc:sldMkLst>
        <pc:spChg chg="mod">
          <ac:chgData name="조 현영" userId="86576d6c08d227aa" providerId="LiveId" clId="{0E96E578-F55D-4788-94A9-57AAA66330D6}" dt="2020-08-30T13:26:54.102" v="12" actId="6549"/>
          <ac:spMkLst>
            <pc:docMk/>
            <pc:sldMk cId="1628256695" sldId="463"/>
            <ac:spMk id="3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3:38:16.151" v="34" actId="20577"/>
        <pc:sldMkLst>
          <pc:docMk/>
          <pc:sldMk cId="1464793203" sldId="510"/>
        </pc:sldMkLst>
        <pc:spChg chg="mod">
          <ac:chgData name="조 현영" userId="86576d6c08d227aa" providerId="LiveId" clId="{0E96E578-F55D-4788-94A9-57AAA66330D6}" dt="2020-08-30T13:38:16.151" v="34" actId="20577"/>
          <ac:spMkLst>
            <pc:docMk/>
            <pc:sldMk cId="1464793203" sldId="510"/>
            <ac:spMk id="2" creationId="{00000000-0000-0000-0000-000000000000}"/>
          </ac:spMkLst>
        </pc:spChg>
      </pc:sldChg>
      <pc:sldChg chg="modSp mod">
        <pc:chgData name="조 현영" userId="86576d6c08d227aa" providerId="LiveId" clId="{0E96E578-F55D-4788-94A9-57AAA66330D6}" dt="2020-08-30T14:08:50.244" v="46" actId="20577"/>
        <pc:sldMkLst>
          <pc:docMk/>
          <pc:sldMk cId="4153153472" sldId="573"/>
        </pc:sldMkLst>
        <pc:spChg chg="mod">
          <ac:chgData name="조 현영" userId="86576d6c08d227aa" providerId="LiveId" clId="{0E96E578-F55D-4788-94A9-57AAA66330D6}" dt="2020-08-30T14:08:50.244" v="46" actId="20577"/>
          <ac:spMkLst>
            <pc:docMk/>
            <pc:sldMk cId="4153153472" sldId="57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8/30/2020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8/30/2020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8/30/2020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8/30/2020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8/30/2020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hyperlink" Target="https://mongodb.com/download-center/compas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hyperlink" Target="https://github.com/zerocho/nodejs-book/tree/master/ch8/8.6/learn-mongoo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ongodb.com/try/download/community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8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B499C-97D5-4069-A060-03B323966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윈도의 경우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data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만들고 그 안에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db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폴더를 만듦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콘솔로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몽고디비가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설치된 경로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기본적으로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C:\Program Files\MongoDB\Server\4.2\bin)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이동해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몽고디비를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다른 콘솔을 하나 더 열어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mongo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4A2A7B-F2DE-4A0A-9B23-46D1A023D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97" y="2763659"/>
            <a:ext cx="3922544" cy="1485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CACD28-6DF7-494A-AD2A-60B7FFDAB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4" y="4591616"/>
            <a:ext cx="5095040" cy="20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권한을 설정하여 </a:t>
            </a:r>
            <a:r>
              <a:rPr lang="ko-KR" altLang="en-US" dirty="0" err="1"/>
              <a:t>디비에</a:t>
            </a:r>
            <a:r>
              <a:rPr lang="ko-KR" altLang="en-US" dirty="0"/>
              <a:t> 비밀번호 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mongod</a:t>
            </a:r>
            <a:r>
              <a:rPr lang="ko-KR" altLang="en-US" dirty="0"/>
              <a:t>를 입력했던 콘솔을 종료한 후 </a:t>
            </a:r>
            <a:r>
              <a:rPr lang="en-US" altLang="ko-KR" dirty="0" err="1"/>
              <a:t>mongod</a:t>
            </a:r>
            <a:r>
              <a:rPr lang="en-US" altLang="ko-KR" dirty="0"/>
              <a:t> --auth </a:t>
            </a:r>
            <a:r>
              <a:rPr lang="ko-KR" altLang="en-US" dirty="0"/>
              <a:t>명령어로 접속</a:t>
            </a:r>
            <a:endParaRPr lang="en-US" altLang="ko-KR" dirty="0"/>
          </a:p>
          <a:p>
            <a:pPr lvl="1"/>
            <a:r>
              <a:rPr lang="en-US" altLang="ko-KR" dirty="0"/>
              <a:t>--auth</a:t>
            </a:r>
            <a:r>
              <a:rPr lang="ko-KR" altLang="en-US" dirty="0"/>
              <a:t>는 로그인이 필요하다는 뜻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mongo</a:t>
            </a:r>
            <a:r>
              <a:rPr lang="ko-KR" altLang="en-US" dirty="0"/>
              <a:t>를 입력한 콘솔도 종료한 후 </a:t>
            </a:r>
            <a:r>
              <a:rPr lang="en-US" altLang="ko-KR" dirty="0"/>
              <a:t>mongo admin –u </a:t>
            </a:r>
            <a:r>
              <a:rPr lang="ko-KR" altLang="en-US" dirty="0"/>
              <a:t>이름 </a:t>
            </a:r>
            <a:r>
              <a:rPr lang="en-US" altLang="ko-KR" dirty="0"/>
              <a:t>–p </a:t>
            </a:r>
            <a:r>
              <a:rPr lang="ko-KR" altLang="en-US" dirty="0"/>
              <a:t>비밀번호로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4F1C1-1A93-420D-81CC-BDCA6DAC7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5162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7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macOS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Homebrew</a:t>
            </a:r>
            <a:r>
              <a:rPr lang="ko-KR" altLang="en-US" dirty="0"/>
              <a:t>로 </a:t>
            </a:r>
            <a:r>
              <a:rPr lang="ko-KR" altLang="en-US" dirty="0" err="1"/>
              <a:t>몽고디비를</a:t>
            </a:r>
            <a:r>
              <a:rPr lang="ko-KR" altLang="en-US" dirty="0"/>
              <a:t> 설치하는게 편함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brew </a:t>
            </a:r>
            <a:r>
              <a:rPr lang="ko-KR" altLang="en-US" dirty="0"/>
              <a:t>설치 후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몽고디비</a:t>
            </a:r>
            <a:r>
              <a:rPr lang="ko-KR" altLang="en-US" dirty="0"/>
              <a:t>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A20B9-12C7-43B7-AA58-518C5B3DE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693499"/>
            <a:ext cx="6543675" cy="923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B49DF2-1616-45E2-BD81-BB1D87F69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99" y="3226852"/>
            <a:ext cx="3390972" cy="11327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9D705-B1BA-4D59-9B9A-30368844D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57" y="4753961"/>
            <a:ext cx="7622434" cy="10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2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콘솔에 </a:t>
            </a:r>
            <a:r>
              <a:rPr lang="en-US" altLang="ko-KR" dirty="0"/>
              <a:t>mongo</a:t>
            </a:r>
            <a:r>
              <a:rPr lang="ko-KR" altLang="en-US" dirty="0"/>
              <a:t>로 접속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비밀번호 설정 후 </a:t>
            </a:r>
            <a:r>
              <a:rPr lang="ko-KR" altLang="en-US" dirty="0" err="1"/>
              <a:t>몽고디비</a:t>
            </a:r>
            <a:r>
              <a:rPr lang="ko-KR" altLang="en-US" dirty="0"/>
              <a:t> 재시작</a:t>
            </a:r>
            <a:r>
              <a:rPr lang="en-US" altLang="ko-KR" dirty="0"/>
              <a:t>, </a:t>
            </a:r>
            <a:r>
              <a:rPr lang="ko-KR" altLang="en-US" dirty="0"/>
              <a:t>설정 파일 수정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3055C3-43C0-4D9F-9A64-619FCED95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85" y="3239863"/>
            <a:ext cx="4671127" cy="1226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ECACBE-8220-4AF5-80D9-E99085299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81" y="1742840"/>
            <a:ext cx="878570" cy="901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535F75-15F1-4E25-9F0B-254452ACE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52" y="4449934"/>
            <a:ext cx="6012176" cy="12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인증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콘솔이 전환되면 마지막에 두 줄을 추가하고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mongodb</a:t>
            </a:r>
            <a:r>
              <a:rPr lang="ko-KR" altLang="en-US" dirty="0"/>
              <a:t>를 실행하고 </a:t>
            </a:r>
            <a:r>
              <a:rPr lang="en-US" altLang="ko-KR" dirty="0"/>
              <a:t>mongo admin –u </a:t>
            </a:r>
            <a:r>
              <a:rPr lang="ko-KR" altLang="en-US" dirty="0"/>
              <a:t>명령어로 접속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319A8F-DD36-4D81-9714-30D760FFE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73611"/>
            <a:ext cx="1813192" cy="9843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B5F74E-1F00-451A-8AC3-B92AE1721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774642"/>
            <a:ext cx="3436312" cy="98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macOS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공식 사이트를 통해 컴퍼스 설치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https://mongodb.com/download-center/compass</a:t>
            </a:r>
            <a:r>
              <a:rPr lang="en-US" altLang="ko-KR" dirty="0"/>
              <a:t>), </a:t>
            </a:r>
            <a:r>
              <a:rPr lang="ko-KR" altLang="en-US" dirty="0"/>
              <a:t>설치 후 응용 프로그램으로 드래그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0CAF1-A6D1-4E8D-A62A-A29A4F685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2147785"/>
            <a:ext cx="57721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8C264-ED95-4F3C-8995-B63BF9EB5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59" y="3313786"/>
            <a:ext cx="67722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GUI</a:t>
            </a:r>
            <a:r>
              <a:rPr lang="ko-KR" altLang="en-US" dirty="0"/>
              <a:t>를 사용하지 않으므로 콘솔에 다음 명령어들을 순서대로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92E442-0238-42D9-BBE9-2900B25C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06" y="1761921"/>
            <a:ext cx="7740385" cy="19139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C5E19A-A816-4B3D-B8D4-76FF8D588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06" y="3675907"/>
            <a:ext cx="3257321" cy="1212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3AFB2A-7A8F-4529-A550-63EF8F604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68" y="4888657"/>
            <a:ext cx="3149360" cy="11725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DDF96F-7454-4657-9615-BB88D3347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675907"/>
            <a:ext cx="3257322" cy="12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6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어드민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어드민</a:t>
            </a:r>
            <a:r>
              <a:rPr lang="ko-KR" altLang="en-US" dirty="0"/>
              <a:t> 계정 설정 후</a:t>
            </a:r>
            <a:r>
              <a:rPr lang="en-US" altLang="ko-KR" dirty="0"/>
              <a:t>, </a:t>
            </a:r>
            <a:r>
              <a:rPr lang="ko-KR" altLang="en-US" dirty="0"/>
              <a:t>설정 파일을 바꿔 인증 사용하도록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</a:t>
            </a:r>
            <a:r>
              <a:rPr lang="ko-KR" altLang="en-US" dirty="0"/>
              <a:t> 파일 맨 끝 두줄 추가 후 </a:t>
            </a:r>
            <a:r>
              <a:rPr lang="en-US" altLang="ko-KR" dirty="0"/>
              <a:t>:</a:t>
            </a:r>
            <a:r>
              <a:rPr lang="en-US" altLang="ko-KR" dirty="0" err="1"/>
              <a:t>wq</a:t>
            </a:r>
            <a:r>
              <a:rPr lang="en-US" altLang="ko-KR" dirty="0"/>
              <a:t>!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ED60D-2CD1-4977-B737-1AA39C5DF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58397"/>
            <a:ext cx="5162550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0442E9-CD87-4DA8-8220-13394552E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4370220"/>
            <a:ext cx="2009775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694C7-BB3E-4356-B44B-C458F5BC8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52" y="3082372"/>
            <a:ext cx="2534709" cy="9437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6EFEB7-3FC6-4AE9-89BD-A6D303D8C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218" y="4370220"/>
            <a:ext cx="4090097" cy="13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Fill in connection Fields individually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8B447F-7D24-440F-8BA7-ADFA77A9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55" y="2203699"/>
            <a:ext cx="7147090" cy="42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컴퍼스</a:t>
            </a:r>
            <a:r>
              <a:rPr lang="en-US" altLang="ko-KR" dirty="0"/>
              <a:t>(MongoDB Compass Community)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/>
              <a:t>Authentication </a:t>
            </a:r>
            <a:r>
              <a:rPr lang="ko-KR" altLang="en-US" dirty="0"/>
              <a:t>을 </a:t>
            </a:r>
            <a:r>
              <a:rPr lang="en-US" altLang="ko-KR" dirty="0"/>
              <a:t>Username/Password</a:t>
            </a:r>
            <a:r>
              <a:rPr lang="ko-KR" altLang="en-US" dirty="0"/>
              <a:t>로 변경</a:t>
            </a:r>
            <a:r>
              <a:rPr lang="en-US" altLang="ko-KR" dirty="0"/>
              <a:t>, </a:t>
            </a:r>
            <a:r>
              <a:rPr lang="ko-KR" altLang="en-US" dirty="0" err="1"/>
              <a:t>몽고디비</a:t>
            </a:r>
            <a:r>
              <a:rPr lang="ko-KR" altLang="en-US" dirty="0"/>
              <a:t> 계정 이름과 비밀번호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24C14-BCAD-4370-AC52-E9033A5C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358819"/>
            <a:ext cx="6221556" cy="4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8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NoSQL vs SQL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8.2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몽고디비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컴퍼스 설치하기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컬렉션 생성하기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CRUD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작업하기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8.5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몽구스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커넥션 생성하기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접속 성공 화면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3B524F-6188-40DB-85DB-30B040C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73585"/>
            <a:ext cx="7143268" cy="50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8.3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컬렉션 생성하기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데이터베이스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use </a:t>
            </a:r>
            <a:r>
              <a:rPr lang="ko-KR" altLang="en-US" dirty="0"/>
              <a:t>데이터베이스명으로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show </a:t>
            </a:r>
            <a:r>
              <a:rPr lang="en-US" altLang="ko-KR" dirty="0" err="1"/>
              <a:t>dbs</a:t>
            </a:r>
            <a:r>
              <a:rPr lang="ko-KR" altLang="en-US" dirty="0"/>
              <a:t>로 목록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db</a:t>
            </a:r>
            <a:r>
              <a:rPr lang="ko-KR" altLang="en-US" dirty="0"/>
              <a:t>로 현재 사용중인 데이터베이스 확인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736D5-7940-4FBD-8DE9-566F248C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1819275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44523-A1A3-4745-84B8-ECDE0B890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37" y="5269754"/>
            <a:ext cx="762000" cy="866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5D4F4-1DD1-4A6A-B8C5-47623DE5A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37" y="3230231"/>
            <a:ext cx="1374342" cy="15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컬렉션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따로 생성할 필요 없음</a:t>
            </a:r>
            <a:endParaRPr lang="en-US" altLang="ko-KR" dirty="0"/>
          </a:p>
          <a:p>
            <a:pPr lvl="1"/>
            <a:r>
              <a:rPr lang="ko-KR" altLang="en-US" dirty="0"/>
              <a:t>다큐먼트를 넣는 순간 컬렉션도 자동 생성됨</a:t>
            </a:r>
            <a:endParaRPr lang="en-US" altLang="ko-KR" dirty="0"/>
          </a:p>
          <a:p>
            <a:pPr lvl="1"/>
            <a:r>
              <a:rPr lang="ko-KR" altLang="en-US" dirty="0"/>
              <a:t>직접 생성하는 명령어도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show </a:t>
            </a:r>
            <a:r>
              <a:rPr lang="en-US" altLang="ko-KR" dirty="0" err="1"/>
              <a:t>collectinos</a:t>
            </a:r>
            <a:r>
              <a:rPr lang="ko-KR" altLang="en-US" dirty="0"/>
              <a:t>로 현재 컬렉션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컬렉션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B60D2-0517-4472-9098-535F8F22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15626"/>
            <a:ext cx="2714625" cy="1428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DB62A1-777C-43CF-986C-FC34A7EC4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4465926"/>
            <a:ext cx="1628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8.4 CRUD </a:t>
            </a:r>
            <a:r>
              <a:rPr lang="ko-KR" altLang="en-US" dirty="0"/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52322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Create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몽고디비는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컬럼을 정의하지 않아도 됨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자유로움이 장점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무엇이 들어올지 모른다는 단점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자바스크립트의 자료형을 따름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차이점도 존재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자료형으로 고유 아이디 역할을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save method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7071F-A023-4F7E-A96F-000A06834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140965"/>
            <a:ext cx="67532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Create(</a:t>
            </a:r>
            <a:r>
              <a:rPr lang="ko-KR" altLang="en-US" dirty="0">
                <a:solidFill>
                  <a:schemeClr val="tx1"/>
                </a:solidFill>
              </a:rPr>
              <a:t>관계 설정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컬렉션 간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관계를 강요하는 제한이 없으므로 직접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ObjectId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넣어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ObjectId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찾은 뒤 댓글 컬렉션에 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83FB88-B173-42D1-84B2-DEDAB9B4D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99" y="2104039"/>
            <a:ext cx="3867150" cy="942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CF4F22-CB74-4E2F-AFC8-CAE5D2452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99" y="3429000"/>
            <a:ext cx="6800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find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로 모두 조회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findOne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하나만 조회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4936B-5D8B-4F42-B4E9-B6BBC675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03" y="1764482"/>
            <a:ext cx="68484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두 번째 인수로 조회할 필드를 선택할 수 있음</a:t>
            </a:r>
            <a:r>
              <a:rPr lang="en-US" altLang="ko-KR" dirty="0"/>
              <a:t>(1</a:t>
            </a:r>
            <a:r>
              <a:rPr lang="ko-KR" altLang="en-US" dirty="0"/>
              <a:t>은 추가</a:t>
            </a:r>
            <a:r>
              <a:rPr lang="en-US" altLang="ko-KR" dirty="0"/>
              <a:t>, 0</a:t>
            </a:r>
            <a:r>
              <a:rPr lang="ko-KR" altLang="en-US" dirty="0"/>
              <a:t>은 제외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첫 번째 인수로 조회 조건 입력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조건 연산자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45858-3E96-4408-8C89-D7E81E6BE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4105275" cy="137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DBB048-FDD2-4635-9735-01A5D70CE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50" y="4005070"/>
            <a:ext cx="62865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612DCD-C373-479F-BEAE-4A08F1398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213" y="4904850"/>
            <a:ext cx="67818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Read(</a:t>
            </a:r>
            <a:r>
              <a:rPr lang="ko-KR" altLang="en-US" dirty="0">
                <a:solidFill>
                  <a:schemeClr val="tx1"/>
                </a:solidFill>
              </a:rPr>
              <a:t>조건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정렬은 </a:t>
            </a:r>
            <a:r>
              <a:rPr lang="en-US" altLang="ko-KR" dirty="0"/>
              <a:t>sort </a:t>
            </a:r>
            <a:r>
              <a:rPr lang="ko-KR" altLang="en-US" dirty="0"/>
              <a:t>메서드로 함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/>
              <a:t>limit </a:t>
            </a:r>
            <a:r>
              <a:rPr lang="ko-KR" altLang="en-US" dirty="0"/>
              <a:t>메서드로 조회할 다큐먼트 개수 제한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skip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건너뛸 다큐먼트 개수 제공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0BF1E-58B0-4D4E-8513-8020D3DE5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1" y="1767537"/>
            <a:ext cx="510540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C742C-5E96-400C-9FF1-25E6E7D9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61" y="3257165"/>
            <a:ext cx="5762625" cy="904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EC0541-0EC3-421A-BF25-5962E6A6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61" y="4770798"/>
            <a:ext cx="6381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8.1 NoSQL vs 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Update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update </a:t>
            </a:r>
            <a:r>
              <a:rPr lang="ko-KR" altLang="en-US" dirty="0"/>
              <a:t>메서드로 쿼리</a:t>
            </a:r>
            <a:endParaRPr lang="en-US" altLang="ko-KR" dirty="0"/>
          </a:p>
          <a:p>
            <a:pPr lvl="1"/>
            <a:r>
              <a:rPr lang="ko-KR" altLang="en-US" dirty="0"/>
              <a:t>첫 번째 인수로 수정 대상을</a:t>
            </a:r>
            <a:r>
              <a:rPr lang="en-US" altLang="ko-KR" dirty="0"/>
              <a:t>, </a:t>
            </a:r>
            <a:r>
              <a:rPr lang="ko-KR" altLang="en-US" dirty="0"/>
              <a:t>두 번째 인수로 수정 내용을 제공</a:t>
            </a:r>
            <a:endParaRPr lang="en-US" altLang="ko-KR" dirty="0"/>
          </a:p>
          <a:p>
            <a:pPr lvl="1"/>
            <a:r>
              <a:rPr lang="en-US" altLang="ko-KR" dirty="0"/>
              <a:t>$set</a:t>
            </a:r>
            <a:r>
              <a:rPr lang="ko-KR" altLang="en-US" dirty="0"/>
              <a:t>을 붙이지 않으면 다큐먼트 전체가 대체되므로 주의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결과로 수정된 개수가 나옴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DF84D-6937-4D78-B6A5-CC1883430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92" y="2507288"/>
            <a:ext cx="66675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Delete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remove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메서드로 쿼리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인수로 삭제할 대상 조건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 시 삭제된 개수가 반환됨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FA6FFF-6B5A-401E-8072-6CD6CE0C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55" y="2161646"/>
            <a:ext cx="28860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7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8.5 </a:t>
            </a:r>
            <a:r>
              <a:rPr lang="ko-KR" altLang="en-US" dirty="0" err="1"/>
              <a:t>몽구스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몽구스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ODM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ODM: Object Document Mapping: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다큐먼트를 매핑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없어 불편한 기능들을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몽구스가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테이블과 유사한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JOIN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기능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 err="1"/>
              <a:t>몽구스</a:t>
            </a:r>
            <a:r>
              <a:rPr lang="ko-KR" altLang="en-US" dirty="0"/>
              <a:t> 예제는 </a:t>
            </a:r>
            <a:r>
              <a:rPr lang="en-US" altLang="ko-KR" dirty="0">
                <a:hlinkClick r:id="rId2"/>
              </a:rPr>
              <a:t>https://github.com/zerocho/nodejs-book/tree/master/ch8/8.6/learn-mongoose</a:t>
            </a:r>
            <a:endParaRPr lang="en-US" altLang="ko-KR" dirty="0"/>
          </a:p>
          <a:p>
            <a:pPr lvl="1"/>
            <a:r>
              <a:rPr lang="ko-KR" altLang="en-US" dirty="0"/>
              <a:t>프로젝트 세팅 후</a:t>
            </a:r>
            <a:r>
              <a:rPr lang="en-US" altLang="ko-KR" dirty="0"/>
              <a:t>, </a:t>
            </a:r>
            <a:r>
              <a:rPr lang="ko-KR" altLang="en-US" dirty="0"/>
              <a:t>콘솔을 통해 경로로 이동한 후 </a:t>
            </a:r>
            <a:r>
              <a:rPr lang="en-US" altLang="ko-KR" dirty="0" err="1"/>
              <a:t>package.json</a:t>
            </a:r>
            <a:r>
              <a:rPr lang="ko-KR" altLang="en-US" dirty="0"/>
              <a:t>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40E91-2B85-4A07-A5B5-A7F2AEE8C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794774"/>
            <a:ext cx="2595273" cy="29759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C6D41-A872-48B4-A792-E420F04C5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716" y="3781478"/>
            <a:ext cx="3979196" cy="11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몽고디비</a:t>
            </a:r>
            <a:r>
              <a:rPr lang="ko-KR" altLang="en-US" dirty="0">
                <a:solidFill>
                  <a:schemeClr val="tx1"/>
                </a:solidFill>
              </a:rPr>
              <a:t>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몽구스를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통해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인증은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admin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서비스는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A22B8-EC0C-41F1-9DB1-26E5CD40A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787" y="2117026"/>
            <a:ext cx="3734855" cy="47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앱과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연결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schemas/index.js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함수가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mongoose.connect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mongoose.set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디버깅 모드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모드를 켰을 때 콘솔에 쿼리가 찍힘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연결이 끊기면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(disconnection)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연결을 시도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0052-AEE8-4788-950C-8ECCE2F3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853" y="1242184"/>
            <a:ext cx="4103042" cy="56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8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스키마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schemas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안에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테이블처럼 정해진 데이터만 들어갈 수 있게 강제함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자료형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필수 여부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default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기본값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unique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고유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25995-B704-4E68-B822-25439B78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392074"/>
            <a:ext cx="2960303" cy="4465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57E9A6-D573-48CF-9137-E9FC21409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084" y="2399482"/>
            <a:ext cx="3763515" cy="43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5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라우터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프론트엔드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코드는 </a:t>
            </a:r>
            <a:r>
              <a:rPr lang="ko-KR" altLang="en-US" dirty="0"/>
              <a:t>서버에 요청을 보내는 </a:t>
            </a:r>
            <a:r>
              <a:rPr lang="en-US" altLang="ko-KR" dirty="0"/>
              <a:t>AJAX </a:t>
            </a:r>
            <a:r>
              <a:rPr lang="ko-KR" altLang="en-US" dirty="0"/>
              <a:t>요청 위주로</a:t>
            </a:r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코드는 응답을 보내는 라우터 위주로 살펴보기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83385-5747-455A-9EEF-B55B71A8B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140473"/>
            <a:ext cx="3802062" cy="45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8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사용자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5890DA-F517-4161-86DD-28F6C7B5F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58397"/>
            <a:ext cx="2501079" cy="50996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6A345-2DFB-4DF2-BF70-9F3C41DAE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681" y="1873611"/>
            <a:ext cx="3688683" cy="16129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21E6E9-EAC9-44E1-8D79-D030BEF4A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681" y="3486607"/>
            <a:ext cx="1542949" cy="5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4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</a:t>
            </a:r>
            <a:r>
              <a:rPr lang="ko-KR" altLang="en-US" dirty="0">
                <a:solidFill>
                  <a:schemeClr val="tx1"/>
                </a:solidFill>
              </a:rPr>
              <a:t>댓글 라우터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router.get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post, put, patch, delete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9222E-CDB0-44AE-882D-D1A845C7E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02" y="1816004"/>
            <a:ext cx="3817312" cy="3503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CD2A0D-6664-409C-A7C8-EA88F4A5D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1816004"/>
            <a:ext cx="3551885" cy="39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1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NoSQL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데이터베이스와는 다른 유형의 데이터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대표주자인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mongoDB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JOIN: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관계가 있는 테이블끼리 데이터를 합치는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aggregate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흉내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빅데이터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관리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비정형 데이터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8.1 NoSQL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SQL</a:t>
            </a:r>
            <a:endParaRPr lang="ko-KR" altLang="en-US" dirty="0">
              <a:solidFill>
                <a:schemeClr val="accent5"/>
              </a:solidFill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C0CFE0-5D8D-472C-A45A-CF9C51ED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02" y="2067221"/>
            <a:ext cx="3351501" cy="1220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181BD8-EFC6-4427-BBFC-6A570C3D6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702" y="3466423"/>
            <a:ext cx="4384964" cy="17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라우터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3D67E-1B04-4514-8960-A211B72C7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4124325" cy="2066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ABDE-D07D-4875-A763-85C0E189A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877484"/>
            <a:ext cx="5524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localhost:3000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콘솔에 찍히는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몽고디비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쿼리 확인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2AEC6B-CB3F-4DD4-B1DB-62DC09891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47785"/>
            <a:ext cx="59721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34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서버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댓글 등록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삭제 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몽구스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BC21F-9B6E-4445-971F-E08ED95E8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3"/>
            <a:ext cx="5043512" cy="49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8.2 </a:t>
            </a:r>
            <a:r>
              <a:rPr lang="ko-KR" altLang="en-US" dirty="0" err="1"/>
              <a:t>몽고디비</a:t>
            </a:r>
            <a:r>
              <a:rPr lang="en-US" altLang="ko-KR" dirty="0"/>
              <a:t>, </a:t>
            </a:r>
            <a:r>
              <a:rPr lang="ko-KR" altLang="en-US" dirty="0" err="1"/>
              <a:t>컴파스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>
                <a:hlinkClick r:id="rId2"/>
              </a:rPr>
              <a:t>https://www.mongodb.com/try/download/community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8F5A3-1857-4919-A453-C51A8930A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7" y="1877340"/>
            <a:ext cx="7415777" cy="43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MongoDB Setup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눌러 다음으로 넘어가다가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Complete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모든 프로그램 기능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31369F-2B43-40A7-832C-E063752C1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94" y="1940706"/>
            <a:ext cx="3881049" cy="3282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97D2D-28F7-459F-B762-D7788AD2A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661" y="1965763"/>
            <a:ext cx="3881049" cy="3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6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기능 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MongoD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as a Service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체크 해제하기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33C79-142C-4F33-80ED-7F94FBC8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8" y="1873611"/>
            <a:ext cx="4131374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8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컴퍼스도 같이 설치하는 옵션에 체크하여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워크벤치와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비슷한 기능을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8.2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몽고디비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컴파스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3EB4D-7E1C-419D-B7F7-AB745A12B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2168055"/>
            <a:ext cx="4162497" cy="3578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CACA6A-B95D-44C7-814A-E6CDA6F51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007" y="2168054"/>
            <a:ext cx="4162498" cy="3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37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12497</TotalTime>
  <Words>1069</Words>
  <Application>Microsoft Office PowerPoint</Application>
  <PresentationFormat>화면 슬라이드 쇼(4:3)</PresentationFormat>
  <Paragraphs>369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8장</vt:lpstr>
      <vt:lpstr>8장</vt:lpstr>
      <vt:lpstr>8.1 NoSQL vs SQL</vt:lpstr>
      <vt:lpstr>1. NoSQL</vt:lpstr>
      <vt:lpstr>8.2 몽고디비, 컴파스 설치하기</vt:lpstr>
      <vt:lpstr>1. 윈도</vt:lpstr>
      <vt:lpstr>2. MongoDB Setup</vt:lpstr>
      <vt:lpstr>3. 클라우드 기능 끄기</vt:lpstr>
      <vt:lpstr>4. 컴퍼스 설치</vt:lpstr>
      <vt:lpstr>5. 몽고디비 연결하기</vt:lpstr>
      <vt:lpstr>6. 어드민 설정하기</vt:lpstr>
      <vt:lpstr>6. macOS</vt:lpstr>
      <vt:lpstr>6. macOS 몽고디비 연결하기</vt:lpstr>
      <vt:lpstr>7. macOS 몽고디비 인증 설정</vt:lpstr>
      <vt:lpstr>8. macOS 컴퍼스 설치하기</vt:lpstr>
      <vt:lpstr>9. 리눅스(우분투) 몽고디비</vt:lpstr>
      <vt:lpstr>10. 리눅스(우분투) 몽고디비 어드민</vt:lpstr>
      <vt:lpstr>11. 커넥션 생성하기 </vt:lpstr>
      <vt:lpstr>12. 커넥션 생성하기 </vt:lpstr>
      <vt:lpstr>13. 커넥션 생성하기 </vt:lpstr>
      <vt:lpstr>8.3 데이터베이스, 컬렉션 생성하기</vt:lpstr>
      <vt:lpstr>1. 데이터베이스 생성하기</vt:lpstr>
      <vt:lpstr>2. 컬렉션 생성하기</vt:lpstr>
      <vt:lpstr>8.4 CRUD 작업하기</vt:lpstr>
      <vt:lpstr>1. Create</vt:lpstr>
      <vt:lpstr>2. Create(관계 설정)</vt:lpstr>
      <vt:lpstr>3. Read</vt:lpstr>
      <vt:lpstr>4. Read(조건)</vt:lpstr>
      <vt:lpstr>5. Read(조건)</vt:lpstr>
      <vt:lpstr>6. Update</vt:lpstr>
      <vt:lpstr>7. Delete</vt:lpstr>
      <vt:lpstr>8.5 몽구스 사용하기</vt:lpstr>
      <vt:lpstr>1. 몽구스 ODM</vt:lpstr>
      <vt:lpstr>2. 몽고디비 연결하기</vt:lpstr>
      <vt:lpstr>3. 앱과 연결하기</vt:lpstr>
      <vt:lpstr>4. 스키마 정의하기</vt:lpstr>
      <vt:lpstr>5. 라우터 작성하기</vt:lpstr>
      <vt:lpstr>6. 사용자 라우터</vt:lpstr>
      <vt:lpstr>7.댓글 라우터</vt:lpstr>
      <vt:lpstr>8. 라우터 연결하기</vt:lpstr>
      <vt:lpstr>9. 서버 연결하기</vt:lpstr>
      <vt:lpstr>10. 서버 연결하기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267</cp:revision>
  <cp:lastPrinted>2016-08-10T06:58:55Z</cp:lastPrinted>
  <dcterms:created xsi:type="dcterms:W3CDTF">2013-04-05T19:58:06Z</dcterms:created>
  <dcterms:modified xsi:type="dcterms:W3CDTF">2020-08-30T14:08:50Z</dcterms:modified>
</cp:coreProperties>
</file>